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2"/>
  </p:notesMasterIdLst>
  <p:sldIdLst>
    <p:sldId id="368" r:id="rId2"/>
    <p:sldId id="267" r:id="rId3"/>
    <p:sldId id="266" r:id="rId4"/>
    <p:sldId id="265" r:id="rId5"/>
    <p:sldId id="271" r:id="rId6"/>
    <p:sldId id="285" r:id="rId7"/>
    <p:sldId id="286" r:id="rId8"/>
    <p:sldId id="282" r:id="rId9"/>
    <p:sldId id="283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51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46" r:id="rId55"/>
    <p:sldId id="347" r:id="rId56"/>
    <p:sldId id="348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45" r:id="rId72"/>
    <p:sldId id="344" r:id="rId73"/>
    <p:sldId id="349" r:id="rId74"/>
    <p:sldId id="350" r:id="rId75"/>
    <p:sldId id="352" r:id="rId76"/>
    <p:sldId id="353" r:id="rId77"/>
    <p:sldId id="36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5" r:id="rId89"/>
    <p:sldId id="366" r:id="rId90"/>
    <p:sldId id="367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ambria Math" panose="02040503050406030204" pitchFamily="18" charset="0"/>
      <p:regular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  <p:embeddedFont>
      <p:font typeface="Constantia" panose="02030602050306030303" pitchFamily="18" charset="0"/>
      <p:regular r:id="rId104"/>
      <p:bold r:id="rId105"/>
      <p:italic r:id="rId106"/>
      <p:boldItalic r:id="rId107"/>
    </p:embeddedFont>
    <p:embeddedFont>
      <p:font typeface="Droid Sans Mono" panose="020B0609030804020204" pitchFamily="49" charset="0"/>
      <p:regular r:id="rId108"/>
    </p:embeddedFont>
    <p:embeddedFont>
      <p:font typeface="나눔스퀘어_ac" panose="020B0600000101010101" pitchFamily="50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배달의민족 도현" panose="020B0600000101010101" pitchFamily="50" charset="-127"/>
      <p:regular r:id="rId1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8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68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53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url.kr/2tok15" TargetMode="Externa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gif"/><Relationship Id="rId7" Type="http://schemas.openxmlformats.org/officeDocument/2006/relationships/image" Target="../media/image10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CD48F0-77E3-4A0B-B79D-8E1E4EF3C6B3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url.kr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2tok15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ipynb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770863"/>
            <a:ext cx="7430819" cy="3074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2872</TotalTime>
  <Words>3026</Words>
  <Application>Microsoft Office PowerPoint</Application>
  <PresentationFormat>와이드스크린</PresentationFormat>
  <Paragraphs>652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1" baseType="lpstr">
      <vt:lpstr>배달의민족 도현</vt:lpstr>
      <vt:lpstr>나눔스퀘어_ac</vt:lpstr>
      <vt:lpstr>Arial</vt:lpstr>
      <vt:lpstr>Cambria Math</vt:lpstr>
      <vt:lpstr>Droid Sans Mono</vt:lpstr>
      <vt:lpstr>Constantia</vt:lpstr>
      <vt:lpstr>Calibri</vt:lpstr>
      <vt:lpstr>맑은 고딕</vt:lpstr>
      <vt:lpstr>Calibri Light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117</cp:revision>
  <dcterms:created xsi:type="dcterms:W3CDTF">2022-12-01T08:42:26Z</dcterms:created>
  <dcterms:modified xsi:type="dcterms:W3CDTF">2023-01-14T03:39:51Z</dcterms:modified>
</cp:coreProperties>
</file>